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svg" ContentType="image/svg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r:id="rId19-created" id="256"/>
    <p:sldId r:id="rId20-created" id="257"/>
    <p:sldId r:id="rId21-created" id="258"/>
    <p:sldId r:id="rId22-created" id="259"/>
    <p:sldId r:id="rId23-created" id="260"/>
    <p:sldId r:id="rId24-created" id="261"/>
    <p:sldId r:id="rId25-created" id="262"/>
    <p:sldId r:id="rId26-created" id="263"/>
    <p:sldId r:id="rId27-created" id="264"/>
    <p:sldId r:id="rId28-created" id="265"/>
  </p:sldIdLst>
  <p:sldSz cx="18288000" cy="10287000"/>
  <p:notesSz cx="6858000" cy="9144000"/>
  <p:embeddedFontLst>
    <p:embeddedFont>
      <p:font typeface="210 클레이토이" charset="1" panose="02020603020101020101"/>
      <p:regular r:id="rId16"/>
    </p:embeddedFont>
    <p:embeddedFont>
      <p:font typeface="Clear Sans" charset="1" panose="020B0503030202020304"/>
      <p:regular r:id="rId17"/>
    </p:embeddedFont>
    <p:embeddedFont>
      <p:font typeface="Clear Sans Bold" charset="1" panose="020B08030302020203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font" Target="fonts/font16.fntdata"/><Relationship Id="rId17" Type="http://schemas.openxmlformats.org/officeDocument/2006/relationships/font" Target="fonts/font17.fntdata"/><Relationship Id="rId18" Type="http://schemas.openxmlformats.org/officeDocument/2006/relationships/font" Target="fonts/font18.fntdata"/><Relationship Id="rId19-created" Type="http://schemas.openxmlformats.org/officeDocument/2006/relationships/slide" Target="slides/slide11.xml"/><Relationship Id="rId20-created" Type="http://schemas.openxmlformats.org/officeDocument/2006/relationships/slide" Target="slides/slide12.xml"/><Relationship Id="rId21-created" Type="http://schemas.openxmlformats.org/officeDocument/2006/relationships/slide" Target="slides/slide13.xml"/><Relationship Id="rId22-created" Type="http://schemas.openxmlformats.org/officeDocument/2006/relationships/slide" Target="slides/slide14.xml"/><Relationship Id="rId23-created" Type="http://schemas.openxmlformats.org/officeDocument/2006/relationships/slide" Target="slides/slide15.xml"/><Relationship Id="rId24-created" Type="http://schemas.openxmlformats.org/officeDocument/2006/relationships/slide" Target="slides/slide16.xml"/><Relationship Id="rId25-created" Type="http://schemas.openxmlformats.org/officeDocument/2006/relationships/slide" Target="slides/slide17.xml"/><Relationship Id="rId26-created" Type="http://schemas.openxmlformats.org/officeDocument/2006/relationships/slide" Target="slides/slide18.xml"/><Relationship Id="rId27-created" Type="http://schemas.openxmlformats.org/officeDocument/2006/relationships/slide" Target="slides/slide19.xml"/><Relationship Id="rId28-created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-created" Type="http://schemas.openxmlformats.org/officeDocument/2006/relationships/image" Target="../media/image15.png"/><Relationship Id="rId15-created" Type="http://schemas.openxmlformats.org/officeDocument/2006/relationships/image" Target="../media/image16.png"/><Relationship Id="rId16-created" Type="http://schemas.openxmlformats.org/officeDocument/2006/relationships/image" Target="../media/image17.png"/><Relationship Id="rId17-created" Type="http://schemas.openxmlformats.org/officeDocument/2006/relationships/image" Target="../media/image18.svg"/><Relationship Id="rId18-created" Type="http://schemas.openxmlformats.org/officeDocument/2006/relationships/image" Target="../media/image19.png"/><Relationship Id="rId19-created" Type="http://schemas.openxmlformats.org/officeDocument/2006/relationships/image" Target="../media/image20.svg"/><Relationship Id="rId20-created" Type="http://schemas.openxmlformats.org/officeDocument/2006/relationships/image" Target="../media/image21.png"/><Relationship Id="rId21-created" Type="http://schemas.openxmlformats.org/officeDocument/2006/relationships/image" Target="../media/image22.svg"/><Relationship Id="rId22-created" Type="http://schemas.openxmlformats.org/officeDocument/2006/relationships/image" Target="../media/image23.png"/><Relationship Id="rId23-created" Type="http://schemas.openxmlformats.org/officeDocument/2006/relationships/image" Target="../media/image24.svg"/><Relationship Id="rId24-created" Type="http://schemas.openxmlformats.org/officeDocument/2006/relationships/image" Target="../media/image25.png"/><Relationship Id="rId25-created" Type="http://schemas.openxmlformats.org/officeDocument/2006/relationships/image" Target="../media/image26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27.png"/><Relationship Id="rId15-created" Type="http://schemas.openxmlformats.org/officeDocument/2006/relationships/image" Target="../media/image28.png"/><Relationship Id="rId16-created" Type="http://schemas.openxmlformats.org/officeDocument/2006/relationships/image" Target="../media/image29.png"/><Relationship Id="rId17-created" Type="http://schemas.openxmlformats.org/officeDocument/2006/relationships/image" Target="../media/image30.svg"/><Relationship Id="rId18-created" Type="http://schemas.openxmlformats.org/officeDocument/2006/relationships/image" Target="../media/image31.png"/><Relationship Id="rId19-created" Type="http://schemas.openxmlformats.org/officeDocument/2006/relationships/image" Target="../media/image32.svg"/><Relationship Id="rId20-created" Type="http://schemas.openxmlformats.org/officeDocument/2006/relationships/image" Target="../media/image33.png"/><Relationship Id="rId21-created" Type="http://schemas.openxmlformats.org/officeDocument/2006/relationships/image" Target="../media/image34.svg"/><Relationship Id="rId22-created" Type="http://schemas.openxmlformats.org/officeDocument/2006/relationships/image" Target="../media/image35.png"/><Relationship Id="rId23-created" Type="http://schemas.openxmlformats.org/officeDocument/2006/relationships/image" Target="../media/image36.svg"/><Relationship Id="rId24-created" Type="http://schemas.openxmlformats.org/officeDocument/2006/relationships/image" Target="../media/image37.png"/><Relationship Id="rId25-created" Type="http://schemas.openxmlformats.org/officeDocument/2006/relationships/image" Target="../media/image38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jpe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5.png"/><Relationship Id="rId8" Type="http://schemas.openxmlformats.org/officeDocument/2006/relationships/image" Target="../media/image6.svg"/><Relationship Id="rId9" Type="http://schemas.openxmlformats.org/officeDocument/2006/relationships/image" Target="../media/image9.png"/><Relationship Id="rId10" Type="http://schemas.openxmlformats.org/officeDocument/2006/relationships/image" Target="../media/image10.svg"/><Relationship Id="rId11" Type="http://schemas.openxmlformats.org/officeDocument/2006/relationships/image" Target="../media/image11.png"/><Relationship Id="rId12" Type="http://schemas.openxmlformats.org/officeDocument/2006/relationships/image" Target="../media/image12.svg"/><Relationship Id="rId13-created" Type="http://schemas.openxmlformats.org/officeDocument/2006/relationships/image" Target="../media/image39.png"/><Relationship Id="rId14-created" Type="http://schemas.openxmlformats.org/officeDocument/2006/relationships/image" Target="../media/image40.png"/><Relationship Id="rId15-created" Type="http://schemas.openxmlformats.org/officeDocument/2006/relationships/image" Target="../media/image41.jpeg"/><Relationship Id="rId16-created" Type="http://schemas.openxmlformats.org/officeDocument/2006/relationships/image" Target="../media/image42.png"/><Relationship Id="rId17-created" Type="http://schemas.openxmlformats.org/officeDocument/2006/relationships/image" Target="../media/image43.svg"/><Relationship Id="rId18-created" Type="http://schemas.openxmlformats.org/officeDocument/2006/relationships/image" Target="../media/image44.png"/><Relationship Id="rId19-created" Type="http://schemas.openxmlformats.org/officeDocument/2006/relationships/image" Target="../media/image45.svg"/><Relationship Id="rId20-created" Type="http://schemas.openxmlformats.org/officeDocument/2006/relationships/image" Target="../media/image46.png"/><Relationship Id="rId21-created" Type="http://schemas.openxmlformats.org/officeDocument/2006/relationships/image" Target="../media/image47.svg"/><Relationship Id="rId22-created" Type="http://schemas.openxmlformats.org/officeDocument/2006/relationships/image" Target="../media/image48.png"/><Relationship Id="rId23-created" Type="http://schemas.openxmlformats.org/officeDocument/2006/relationships/image" Target="../media/image49.sv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1.png"/><Relationship Id="rId9" Type="http://schemas.openxmlformats.org/officeDocument/2006/relationships/image" Target="../media/image12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50.png"/><Relationship Id="rId15-created" Type="http://schemas.openxmlformats.org/officeDocument/2006/relationships/image" Target="../media/image51.png"/><Relationship Id="rId16-created" Type="http://schemas.openxmlformats.org/officeDocument/2006/relationships/image" Target="../media/image52.png"/><Relationship Id="rId17-created" Type="http://schemas.openxmlformats.org/officeDocument/2006/relationships/image" Target="../media/image53.svg"/><Relationship Id="rId18-created" Type="http://schemas.openxmlformats.org/officeDocument/2006/relationships/image" Target="../media/image54.png"/><Relationship Id="rId19-created" Type="http://schemas.openxmlformats.org/officeDocument/2006/relationships/image" Target="../media/image55.svg"/><Relationship Id="rId20-created" Type="http://schemas.openxmlformats.org/officeDocument/2006/relationships/image" Target="../media/image56.png"/><Relationship Id="rId21-created" Type="http://schemas.openxmlformats.org/officeDocument/2006/relationships/image" Target="../media/image57.svg"/><Relationship Id="rId22-created" Type="http://schemas.openxmlformats.org/officeDocument/2006/relationships/image" Target="../media/image58.png"/><Relationship Id="rId23-created" Type="http://schemas.openxmlformats.org/officeDocument/2006/relationships/image" Target="../media/image59.svg"/><Relationship Id="rId24-created" Type="http://schemas.openxmlformats.org/officeDocument/2006/relationships/image" Target="../media/image60.png"/><Relationship Id="rId25-created" Type="http://schemas.openxmlformats.org/officeDocument/2006/relationships/image" Target="../media/image61.sv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62.png"/><Relationship Id="rId15-created" Type="http://schemas.openxmlformats.org/officeDocument/2006/relationships/image" Target="../media/image63.png"/><Relationship Id="rId16-created" Type="http://schemas.openxmlformats.org/officeDocument/2006/relationships/image" Target="../media/image64.png"/><Relationship Id="rId17-created" Type="http://schemas.openxmlformats.org/officeDocument/2006/relationships/image" Target="../media/image65.svg"/><Relationship Id="rId18-created" Type="http://schemas.openxmlformats.org/officeDocument/2006/relationships/image" Target="../media/image66.png"/><Relationship Id="rId19-created" Type="http://schemas.openxmlformats.org/officeDocument/2006/relationships/image" Target="../media/image67.svg"/><Relationship Id="rId20-created" Type="http://schemas.openxmlformats.org/officeDocument/2006/relationships/image" Target="../media/image68.png"/><Relationship Id="rId21-created" Type="http://schemas.openxmlformats.org/officeDocument/2006/relationships/image" Target="../media/image69.svg"/><Relationship Id="rId22-created" Type="http://schemas.openxmlformats.org/officeDocument/2006/relationships/image" Target="../media/image70.png"/><Relationship Id="rId23-created" Type="http://schemas.openxmlformats.org/officeDocument/2006/relationships/image" Target="../media/image71.svg"/><Relationship Id="rId24-created" Type="http://schemas.openxmlformats.org/officeDocument/2006/relationships/image" Target="../media/image72.png"/><Relationship Id="rId25-created" Type="http://schemas.openxmlformats.org/officeDocument/2006/relationships/image" Target="../media/image73.sv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74.png"/><Relationship Id="rId15-created" Type="http://schemas.openxmlformats.org/officeDocument/2006/relationships/image" Target="../media/image75.png"/><Relationship Id="rId16-created" Type="http://schemas.openxmlformats.org/officeDocument/2006/relationships/image" Target="../media/image76.png"/><Relationship Id="rId17-created" Type="http://schemas.openxmlformats.org/officeDocument/2006/relationships/image" Target="../media/image77.svg"/><Relationship Id="rId18-created" Type="http://schemas.openxmlformats.org/officeDocument/2006/relationships/image" Target="../media/image78.png"/><Relationship Id="rId19-created" Type="http://schemas.openxmlformats.org/officeDocument/2006/relationships/image" Target="../media/image79.svg"/><Relationship Id="rId20-created" Type="http://schemas.openxmlformats.org/officeDocument/2006/relationships/image" Target="../media/image80.png"/><Relationship Id="rId21-created" Type="http://schemas.openxmlformats.org/officeDocument/2006/relationships/image" Target="../media/image81.svg"/><Relationship Id="rId22-created" Type="http://schemas.openxmlformats.org/officeDocument/2006/relationships/image" Target="../media/image82.png"/><Relationship Id="rId23-created" Type="http://schemas.openxmlformats.org/officeDocument/2006/relationships/image" Target="../media/image83.svg"/><Relationship Id="rId24-created" Type="http://schemas.openxmlformats.org/officeDocument/2006/relationships/image" Target="../media/image84.png"/><Relationship Id="rId25-created" Type="http://schemas.openxmlformats.org/officeDocument/2006/relationships/image" Target="../media/image85.sv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1.png"/><Relationship Id="rId9" Type="http://schemas.openxmlformats.org/officeDocument/2006/relationships/image" Target="../media/image12.svg"/><Relationship Id="rId10" Type="http://schemas.openxmlformats.org/officeDocument/2006/relationships/image" Target="../media/image14.png"/><Relationship Id="rId11-created" Type="http://schemas.openxmlformats.org/officeDocument/2006/relationships/image" Target="../media/image86.png"/><Relationship Id="rId12-created" Type="http://schemas.openxmlformats.org/officeDocument/2006/relationships/image" Target="../media/image87.png"/><Relationship Id="rId13-created" Type="http://schemas.openxmlformats.org/officeDocument/2006/relationships/image" Target="../media/image88.png"/><Relationship Id="rId14-created" Type="http://schemas.openxmlformats.org/officeDocument/2006/relationships/image" Target="../media/image89.svg"/><Relationship Id="rId15-created" Type="http://schemas.openxmlformats.org/officeDocument/2006/relationships/image" Target="../media/image90.png"/><Relationship Id="rId16-created" Type="http://schemas.openxmlformats.org/officeDocument/2006/relationships/image" Target="../media/image91.svg"/><Relationship Id="rId17-created" Type="http://schemas.openxmlformats.org/officeDocument/2006/relationships/image" Target="../media/image92.png"/><Relationship Id="rId18-created" Type="http://schemas.openxmlformats.org/officeDocument/2006/relationships/image" Target="../media/image93.svg"/><Relationship Id="rId19-created" Type="http://schemas.openxmlformats.org/officeDocument/2006/relationships/image" Target="../media/image9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95.png"/><Relationship Id="rId15-created" Type="http://schemas.openxmlformats.org/officeDocument/2006/relationships/image" Target="../media/image96.png"/><Relationship Id="rId16-created" Type="http://schemas.openxmlformats.org/officeDocument/2006/relationships/image" Target="../media/image97.png"/><Relationship Id="rId17-created" Type="http://schemas.openxmlformats.org/officeDocument/2006/relationships/image" Target="../media/image98.svg"/><Relationship Id="rId18-created" Type="http://schemas.openxmlformats.org/officeDocument/2006/relationships/image" Target="../media/image99.png"/><Relationship Id="rId19-created" Type="http://schemas.openxmlformats.org/officeDocument/2006/relationships/image" Target="../media/image100.svg"/><Relationship Id="rId20-created" Type="http://schemas.openxmlformats.org/officeDocument/2006/relationships/image" Target="../media/image101.png"/><Relationship Id="rId21-created" Type="http://schemas.openxmlformats.org/officeDocument/2006/relationships/image" Target="../media/image102.svg"/><Relationship Id="rId22-created" Type="http://schemas.openxmlformats.org/officeDocument/2006/relationships/image" Target="../media/image103.png"/><Relationship Id="rId23-created" Type="http://schemas.openxmlformats.org/officeDocument/2006/relationships/image" Target="../media/image104.svg"/><Relationship Id="rId24-created" Type="http://schemas.openxmlformats.org/officeDocument/2006/relationships/image" Target="../media/image105.png"/><Relationship Id="rId25-created" Type="http://schemas.openxmlformats.org/officeDocument/2006/relationships/image" Target="../media/image106.sv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107.png"/><Relationship Id="rId15-created" Type="http://schemas.openxmlformats.org/officeDocument/2006/relationships/image" Target="../media/image108.png"/><Relationship Id="rId16-created" Type="http://schemas.openxmlformats.org/officeDocument/2006/relationships/image" Target="../media/image109.png"/><Relationship Id="rId17-created" Type="http://schemas.openxmlformats.org/officeDocument/2006/relationships/image" Target="../media/image110.svg"/><Relationship Id="rId18-created" Type="http://schemas.openxmlformats.org/officeDocument/2006/relationships/image" Target="../media/image111.png"/><Relationship Id="rId19-created" Type="http://schemas.openxmlformats.org/officeDocument/2006/relationships/image" Target="../media/image112.svg"/><Relationship Id="rId20-created" Type="http://schemas.openxmlformats.org/officeDocument/2006/relationships/image" Target="../media/image113.png"/><Relationship Id="rId21-created" Type="http://schemas.openxmlformats.org/officeDocument/2006/relationships/image" Target="../media/image114.svg"/><Relationship Id="rId22-created" Type="http://schemas.openxmlformats.org/officeDocument/2006/relationships/image" Target="../media/image115.png"/><Relationship Id="rId23-created" Type="http://schemas.openxmlformats.org/officeDocument/2006/relationships/image" Target="../media/image116.svg"/><Relationship Id="rId24-created" Type="http://schemas.openxmlformats.org/officeDocument/2006/relationships/image" Target="../media/image117.png"/><Relationship Id="rId25-created" Type="http://schemas.openxmlformats.org/officeDocument/2006/relationships/image" Target="../media/image118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-created" Type="http://schemas.openxmlformats.org/officeDocument/2006/relationships/image" Target="../media/image119.png"/><Relationship Id="rId15-created" Type="http://schemas.openxmlformats.org/officeDocument/2006/relationships/image" Target="../media/image120.png"/><Relationship Id="rId16-created" Type="http://schemas.openxmlformats.org/officeDocument/2006/relationships/image" Target="../media/image121.png"/><Relationship Id="rId17-created" Type="http://schemas.openxmlformats.org/officeDocument/2006/relationships/image" Target="../media/image122.svg"/><Relationship Id="rId18-created" Type="http://schemas.openxmlformats.org/officeDocument/2006/relationships/image" Target="../media/image123.png"/><Relationship Id="rId19-created" Type="http://schemas.openxmlformats.org/officeDocument/2006/relationships/image" Target="../media/image124.svg"/><Relationship Id="rId20-created" Type="http://schemas.openxmlformats.org/officeDocument/2006/relationships/image" Target="../media/image125.png"/><Relationship Id="rId21-created" Type="http://schemas.openxmlformats.org/officeDocument/2006/relationships/image" Target="../media/image126.svg"/><Relationship Id="rId22-created" Type="http://schemas.openxmlformats.org/officeDocument/2006/relationships/image" Target="../media/image127.png"/><Relationship Id="rId23-created" Type="http://schemas.openxmlformats.org/officeDocument/2006/relationships/image" Target="../media/image128.svg"/><Relationship Id="rId24-created" Type="http://schemas.openxmlformats.org/officeDocument/2006/relationships/image" Target="../media/image129.png"/><Relationship Id="rId25-created" Type="http://schemas.openxmlformats.org/officeDocument/2006/relationships/image" Target="../media/image130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jpe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5.png"/><Relationship Id="rId8" Type="http://schemas.openxmlformats.org/officeDocument/2006/relationships/image" Target="../media/image6.svg"/><Relationship Id="rId9" Type="http://schemas.openxmlformats.org/officeDocument/2006/relationships/image" Target="../media/image9.png"/><Relationship Id="rId10" Type="http://schemas.openxmlformats.org/officeDocument/2006/relationships/image" Target="../media/image10.svg"/><Relationship Id="rId11" Type="http://schemas.openxmlformats.org/officeDocument/2006/relationships/image" Target="../media/image11.png"/><Relationship Id="rId12" Type="http://schemas.openxmlformats.org/officeDocument/2006/relationships/image" Target="../media/image12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1.png"/><Relationship Id="rId9" Type="http://schemas.openxmlformats.org/officeDocument/2006/relationships/image" Target="../media/image12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1.png"/><Relationship Id="rId9" Type="http://schemas.openxmlformats.org/officeDocument/2006/relationships/image" Target="../media/image12.svg"/><Relationship Id="rId10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667216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4953246" y="5422223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344618" y="4130658"/>
            <a:ext cx="15598764" cy="20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1"/>
              </a:lnSpc>
            </a:pPr>
            <a:r>
              <a:rPr sz="15506">
                <a:solidFill>
                  <a:srgbClr val="838A6B"/>
                </a:solidFill>
              </a:rPr>
              <a:t>{{CONTENT_1_SLIDE_1}}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4599815" y="5272048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4721669" y="3061208"/>
            <a:ext cx="8844662" cy="476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87"/>
              </a:lnSpc>
            </a:pPr>
            <a:r>
              <a:rPr sz="16057">
                <a:solidFill>
                  <a:srgbClr val="838A6B"/>
                </a:solidFill>
              </a:rPr>
              <a:t>{{CONTENT_1_SLIDE_10}}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667216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4953246" y="5422223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344618" y="4130658"/>
            <a:ext cx="15598764" cy="20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1"/>
              </a:lnSpc>
            </a:pPr>
            <a:r>
              <a:rPr sz="15506">
                <a:solidFill>
                  <a:srgbClr val="838A6B"/>
                </a:solidFill>
              </a:rPr>
              <a:t>Title Slide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9" id="9"/>
          <p:cNvSpPr txBox="true"/>
          <p:nvPr/>
        </p:nvSpPr>
        <p:spPr>
          <a:xfrm rot="0">
            <a:off x="1992455" y="2664235"/>
            <a:ext cx="1430309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9"/>
              </a:lnSpc>
            </a:pPr>
            <a:r>
              <a:rPr sz="9999">
                <a:solidFill>
                  <a:srgbClr val="838A6B"/>
                </a:solidFill>
              </a:rPr>
              <a:t>Goal of Life on Land (SDG 15)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14303277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SDG 15 seeks to protect, restore, and promote the sustainable use of terrestrial ecosystems.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2943589" y="2627482"/>
            <a:ext cx="4169540" cy="5519481"/>
            <a:chOff x="0" y="0"/>
            <a:chExt cx="61400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007" cy="812800"/>
            </a:xfrm>
            <a:custGeom>
              <a:avLst/>
              <a:gdLst/>
              <a:ahLst/>
              <a:cxnLst/>
              <a:rect r="r" b="b" t="t" l="l"/>
              <a:pathLst>
                <a:path h="812800" w="614007">
                  <a:moveTo>
                    <a:pt x="42706" y="0"/>
                  </a:moveTo>
                  <a:lnTo>
                    <a:pt x="571301" y="0"/>
                  </a:lnTo>
                  <a:cubicBezTo>
                    <a:pt x="594887" y="0"/>
                    <a:pt x="614007" y="19120"/>
                    <a:pt x="614007" y="42706"/>
                  </a:cubicBezTo>
                  <a:lnTo>
                    <a:pt x="614007" y="770094"/>
                  </a:lnTo>
                  <a:cubicBezTo>
                    <a:pt x="614007" y="781420"/>
                    <a:pt x="609508" y="792283"/>
                    <a:pt x="601499" y="800292"/>
                  </a:cubicBezTo>
                  <a:cubicBezTo>
                    <a:pt x="593490" y="808301"/>
                    <a:pt x="582628" y="812800"/>
                    <a:pt x="571301" y="812800"/>
                  </a:cubicBezTo>
                  <a:lnTo>
                    <a:pt x="42706" y="812800"/>
                  </a:lnTo>
                  <a:cubicBezTo>
                    <a:pt x="31380" y="812800"/>
                    <a:pt x="20517" y="808301"/>
                    <a:pt x="12508" y="800292"/>
                  </a:cubicBezTo>
                  <a:cubicBezTo>
                    <a:pt x="4499" y="792283"/>
                    <a:pt x="0" y="781420"/>
                    <a:pt x="0" y="770094"/>
                  </a:cubicBezTo>
                  <a:lnTo>
                    <a:pt x="0" y="42706"/>
                  </a:lnTo>
                  <a:cubicBezTo>
                    <a:pt x="0" y="31380"/>
                    <a:pt x="4499" y="20517"/>
                    <a:pt x="12508" y="12508"/>
                  </a:cubicBezTo>
                  <a:cubicBezTo>
                    <a:pt x="20517" y="4499"/>
                    <a:pt x="31380" y="0"/>
                    <a:pt x="4270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692" r="0" b="-6692"/>
              </a:stretch>
            </a:blipFill>
            <a:ln w="123825" cap="rnd">
              <a:solidFill>
                <a:srgbClr val="838A6B"/>
              </a:solidFill>
              <a:prstDash val="solid"/>
              <a:round/>
            </a:ln>
          </p:spPr>
          <p:txBody>
            <a:bodyPr/>
            <a:p/>
          </p:txBody>
        </p:sp>
      </p:grpSp>
      <p:sp>
        <p:nvSpPr>
          <p:cNvPr name="Freeform 7" id="7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-1612552">
            <a:off x="15116308" y="7557448"/>
            <a:ext cx="3199931" cy="2356313"/>
          </a:xfrm>
          <a:custGeom>
            <a:avLst/>
            <a:gdLst/>
            <a:ahLst/>
            <a:cxnLst/>
            <a:rect r="r" b="b" t="t" l="l"/>
            <a:pathLst>
              <a:path h="2356313" w="3199931">
                <a:moveTo>
                  <a:pt x="0" y="0"/>
                </a:moveTo>
                <a:lnTo>
                  <a:pt x="3199931" y="0"/>
                </a:lnTo>
                <a:lnTo>
                  <a:pt x="3199931" y="2356313"/>
                </a:lnTo>
                <a:lnTo>
                  <a:pt x="0" y="23563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28700" y="2601049"/>
            <a:ext cx="13067425" cy="140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sz="9999">
                <a:solidFill>
                  <a:srgbClr val="838A6B"/>
                </a:solidFill>
              </a:rPr>
              <a:t>Forests – Earth’s Lungs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4179690"/>
            <a:ext cx="11398862" cy="3724946"/>
            <a:chOff x="0" y="0"/>
            <a:chExt cx="15198483" cy="496659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Forests store more than 80% of the world's terrestrial species.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01401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They absorb roughly 2.6 billion tonnes of carbon dioxide each year. Home to over 1.6 billion people who depend on them for food, shelter, and livelihoods.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440901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/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9" id="9"/>
          <p:cNvSpPr txBox="true"/>
          <p:nvPr/>
        </p:nvSpPr>
        <p:spPr>
          <a:xfrm rot="0">
            <a:off x="1552643" y="2137167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Global Land Degradation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2691172" y="5568412"/>
            <a:ext cx="12277339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About 75% of Earth’s land surface has been significantly altered by human activity. Soil erosion, desertification, and overgrazing reduce agricultural productivity.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91172" y="4262023"/>
            <a:ext cx="1022876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Over 2 billion hectares of land are currently degraded globally.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Wildlife Under Pressure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009805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1067" y="4355198"/>
            <a:ext cx="4386598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Over 40,000 species are listed as threatened on the IUCN Red List.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6322" y="4355198"/>
            <a:ext cx="761228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Species like the Sumatran orangutan and Black Rhino face extinction due to habitat loss and poaching. Illegal wildlife trade is worth over $20 billion annually.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560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/>
            </a:r>
          </a:p>
        </p:txBody>
      </p:sp>
    </p:spTree>
  </p:cSld>
  <p:clrMapOvr>
    <a:masterClrMapping/>
  </p:clrMapOvr>
  <p:transition spd="fast">
    <p:cover dir="r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Desertification – A Silent Threat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009805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1067" y="4355198"/>
            <a:ext cx="4386598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Affects over 1 billion people worldwide.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6322" y="4355198"/>
            <a:ext cx="761228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Causes include overcultivation, deforestation, and poor irrigation practices. Leads to food insecurity and migration.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560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/>
            </a:r>
          </a:p>
        </p:txBody>
      </p:sp>
    </p:spTree>
  </p:cSld>
  <p:clrMapOvr>
    <a:masterClrMapping/>
  </p:clrMapOvr>
  <p:transition spd="fast">
    <p:cover dir="r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7725595" y="4254902"/>
            <a:ext cx="9090420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Known as the “lungs of the Earth”, it produces 20% of the world's oxygen.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7725595" y="2468282"/>
            <a:ext cx="993190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Case Study – The Amazon Rainforest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9-created"/>
          <a:stretch>
            <a:fillRect/>
          </a:stretch>
        </p:blipFill>
        <p:spPr>
          <a:xfrm rot="0">
            <a:off x="437871" y="1746986"/>
            <a:ext cx="7089952" cy="6425791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Solutions and Strategies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Agroforestry and sustainable agriculture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8235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Protected areas and national parks Restoration of degraded land through rewilding and planting native species International cooperation (e.g., UNCCD, REDD+)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How You Can Help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Support conservation NGOs and eco-certified products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8235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Reduce meat consumption to lower land use pressure Volunteer for local clean-up or planting events Use digital documents to save paper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9" id="9"/>
          <p:cNvSpPr txBox="true"/>
          <p:nvPr/>
        </p:nvSpPr>
        <p:spPr>
          <a:xfrm rot="0">
            <a:off x="1992455" y="2664235"/>
            <a:ext cx="1430309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9"/>
              </a:lnSpc>
            </a:pPr>
            <a:r>
              <a:rPr sz="9999">
                <a:solidFill>
                  <a:srgbClr val="838A6B"/>
                </a:solidFill>
              </a:rPr>
              <a:t>{{CONTENT_1_SLIDE_2}}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14303277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{{CONTENT_2_SLIDE_2}}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4599815" y="5272048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4721669" y="3061208"/>
            <a:ext cx="8844662" cy="476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87"/>
              </a:lnSpc>
            </a:pPr>
            <a:r>
              <a:rPr sz="16057">
                <a:solidFill>
                  <a:srgbClr val="838A6B"/>
                </a:solidFill>
              </a:rPr>
              <a:t>Final Thought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2943589" y="2627482"/>
            <a:ext cx="4169540" cy="5519481"/>
            <a:chOff x="0" y="0"/>
            <a:chExt cx="61400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007" cy="812800"/>
            </a:xfrm>
            <a:custGeom>
              <a:avLst/>
              <a:gdLst/>
              <a:ahLst/>
              <a:cxnLst/>
              <a:rect r="r" b="b" t="t" l="l"/>
              <a:pathLst>
                <a:path h="812800" w="614007">
                  <a:moveTo>
                    <a:pt x="42706" y="0"/>
                  </a:moveTo>
                  <a:lnTo>
                    <a:pt x="571301" y="0"/>
                  </a:lnTo>
                  <a:cubicBezTo>
                    <a:pt x="594887" y="0"/>
                    <a:pt x="614007" y="19120"/>
                    <a:pt x="614007" y="42706"/>
                  </a:cubicBezTo>
                  <a:lnTo>
                    <a:pt x="614007" y="770094"/>
                  </a:lnTo>
                  <a:cubicBezTo>
                    <a:pt x="614007" y="781420"/>
                    <a:pt x="609508" y="792283"/>
                    <a:pt x="601499" y="800292"/>
                  </a:cubicBezTo>
                  <a:cubicBezTo>
                    <a:pt x="593490" y="808301"/>
                    <a:pt x="582628" y="812800"/>
                    <a:pt x="571301" y="812800"/>
                  </a:cubicBezTo>
                  <a:lnTo>
                    <a:pt x="42706" y="812800"/>
                  </a:lnTo>
                  <a:cubicBezTo>
                    <a:pt x="31380" y="812800"/>
                    <a:pt x="20517" y="808301"/>
                    <a:pt x="12508" y="800292"/>
                  </a:cubicBezTo>
                  <a:cubicBezTo>
                    <a:pt x="4499" y="792283"/>
                    <a:pt x="0" y="781420"/>
                    <a:pt x="0" y="770094"/>
                  </a:cubicBezTo>
                  <a:lnTo>
                    <a:pt x="0" y="42706"/>
                  </a:lnTo>
                  <a:cubicBezTo>
                    <a:pt x="0" y="31380"/>
                    <a:pt x="4499" y="20517"/>
                    <a:pt x="12508" y="12508"/>
                  </a:cubicBezTo>
                  <a:cubicBezTo>
                    <a:pt x="20517" y="4499"/>
                    <a:pt x="31380" y="0"/>
                    <a:pt x="4270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692" r="0" b="-6692"/>
              </a:stretch>
            </a:blipFill>
            <a:ln w="123825" cap="rnd">
              <a:solidFill>
                <a:srgbClr val="838A6B"/>
              </a:solidFill>
              <a:prstDash val="solid"/>
              <a:round/>
            </a:ln>
          </p:spPr>
          <p:txBody>
            <a:bodyPr/>
            <a:p/>
          </p:txBody>
        </p:sp>
      </p:grpSp>
      <p:sp>
        <p:nvSpPr>
          <p:cNvPr name="Freeform 7" id="7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-1612552">
            <a:off x="15116308" y="7557448"/>
            <a:ext cx="3199931" cy="2356313"/>
          </a:xfrm>
          <a:custGeom>
            <a:avLst/>
            <a:gdLst/>
            <a:ahLst/>
            <a:cxnLst/>
            <a:rect r="r" b="b" t="t" l="l"/>
            <a:pathLst>
              <a:path h="2356313" w="3199931">
                <a:moveTo>
                  <a:pt x="0" y="0"/>
                </a:moveTo>
                <a:lnTo>
                  <a:pt x="3199931" y="0"/>
                </a:lnTo>
                <a:lnTo>
                  <a:pt x="3199931" y="2356313"/>
                </a:lnTo>
                <a:lnTo>
                  <a:pt x="0" y="23563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28700" y="2601049"/>
            <a:ext cx="13067425" cy="140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sz="9999">
                <a:solidFill>
                  <a:srgbClr val="838A6B"/>
                </a:solidFill>
              </a:rPr>
              <a:t>{{CONTENT_1_SLIDE_3}}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4179690"/>
            <a:ext cx="11398862" cy="3724946"/>
            <a:chOff x="0" y="0"/>
            <a:chExt cx="15198483" cy="496659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{{HEADER_2_SLIDE_3}}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01401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{{HEADER_3_SLIDE_3}}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440901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{{CONTENT_4_SLIDE_3}}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9" id="9"/>
          <p:cNvSpPr txBox="true"/>
          <p:nvPr/>
        </p:nvSpPr>
        <p:spPr>
          <a:xfrm rot="0">
            <a:off x="1552643" y="2137167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{{CONTENT_1_SLIDE_4}}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2691172" y="5568412"/>
            <a:ext cx="12277339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{{CONTENT_3_SLIDE_4}}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91172" y="4262023"/>
            <a:ext cx="1022876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{{CONTENT_2_SLIDE_4}}</a:t>
            </a:r>
          </a:p>
        </p:txBody>
      </p:sp>
    </p:spTree>
  </p:cSld>
  <p:clrMapOvr>
    <a:masterClrMapping/>
  </p:clrMapOvr>
  <p:transition spd="fast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{{CONTENT_1_SLIDE_5}}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009805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{{CONTENT_4_SLIDE_5}}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1067" y="4355198"/>
            <a:ext cx="4386598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{{CONTENT_2_SLIDE_5}}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6322" y="4355198"/>
            <a:ext cx="761228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{{CONTENT_3_SLIDE_5}}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560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{{CONTENT_5_SLIDE_5}}</a:t>
            </a:r>
          </a:p>
        </p:txBody>
      </p: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{{CONTENT_1_SLIDE_6}}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009805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{{CONTENT_4_SLIDE_6}}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1067" y="4355198"/>
            <a:ext cx="4386598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{{CONTENT_2_SLIDE_6}}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6322" y="4355198"/>
            <a:ext cx="761228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{{CONTENT_3_SLIDE_6}}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560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{{CONTENT_5_SLIDE_6}}</a:t>
            </a:r>
          </a:p>
        </p:txBody>
      </p: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7725595" y="4254902"/>
            <a:ext cx="9090420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{{CONTENT_2_SLIDE_7}}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7725595" y="2468282"/>
            <a:ext cx="993190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{{CONTENT_1_SLIDE_7}}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7871" y="1746986"/>
            <a:ext cx="7089952" cy="6425791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{{CONTENT_1_SLIDE_8}}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{{CONTENT_2_SLIDE_8}}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8235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{{CONTENT_3_SLIDE_8}}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{{CONTENT_1_SLIDE_9}}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{{CONTENT_2_SLIDE_9}}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8235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{{CONTENT_3_SLIDE_9}}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DAGm7hpg5xw</dc:identifier>
  <dcterms:modified xsi:type="dcterms:W3CDTF">2011-08-01T06:04:30Z</dcterms:modified>
  <cp:revision>1</cp:revision>
  <dc:title>Olive Green White Minimalist Cute Scrapbook Presentation</dc:title>
</cp:coreProperties>
</file>